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14" y="54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2dd5150a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02dd5150a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04ebbc9b2c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04ebbc9b2c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04ebbc9b2c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04ebbc9b2c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04ebbc9b2c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04ebbc9b2c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04ebbc9b2c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04ebbc9b2c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04ebbc9b2c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04ebbc9b2c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04ebbc9b2c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04ebbc9b2c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0318873c3c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0318873c3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04ebbc9b2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04ebbc9b2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04ebbc9b2c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04ebbc9b2c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04ebbc9b2c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04ebbc9b2c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04ebbc9b2c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04ebbc9b2c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02dd5150ae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02dd5150a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0318873c3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0318873c3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0318873c3c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0318873c3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02dd5150ae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02dd5150a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02dd5150ae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02dd5150ae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02dd5150ae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02dd5150a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02dd5150ae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02dd5150a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02dd5150ae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02dd5150a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0318873c3c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0318873c3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04ebbc9b2c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04ebbc9b2c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0318873c3c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0318873c3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0318873c3c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0318873c3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04ebbc9b2c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04ebbc9b2c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04ebbc9b2c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04ebbc9b2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04ebbc9b2c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04ebbc9b2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04ebbc9b2c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04ebbc9b2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04ebbc9b2c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04ebbc9b2c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04ebbc9b2c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04ebbc9b2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143000" y="0"/>
            <a:ext cx="6857999" cy="5143500"/>
          </a:xfrm>
          <a:prstGeom prst="rect">
            <a:avLst/>
          </a:prstGeom>
          <a:noFill/>
          <a:ln>
            <a:noFill/>
          </a:ln>
        </p:spPr>
      </p:pic>
      <p:sp>
        <p:nvSpPr>
          <p:cNvPr id="55" name="Google Shape;55;p13"/>
          <p:cNvSpPr txBox="1"/>
          <p:nvPr/>
        </p:nvSpPr>
        <p:spPr>
          <a:xfrm>
            <a:off x="1473200" y="355600"/>
            <a:ext cx="62610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600" b="1">
                <a:solidFill>
                  <a:srgbClr val="FF0000"/>
                </a:solidFill>
              </a:rPr>
              <a:t>HOUSE CAPTAINS</a:t>
            </a:r>
            <a:endParaRPr sz="4700" b="1">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2"/>
          <p:cNvPicPr preferRelativeResize="0"/>
          <p:nvPr/>
        </p:nvPicPr>
        <p:blipFill>
          <a:blip r:embed="rId3">
            <a:alphaModFix/>
          </a:blip>
          <a:stretch>
            <a:fillRect/>
          </a:stretch>
        </p:blipFill>
        <p:spPr>
          <a:xfrm>
            <a:off x="713433" y="0"/>
            <a:ext cx="7717135"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3"/>
          <p:cNvPicPr preferRelativeResize="0"/>
          <p:nvPr/>
        </p:nvPicPr>
        <p:blipFill>
          <a:blip r:embed="rId3">
            <a:alphaModFix/>
          </a:blip>
          <a:stretch>
            <a:fillRect/>
          </a:stretch>
        </p:blipFill>
        <p:spPr>
          <a:xfrm>
            <a:off x="713433" y="0"/>
            <a:ext cx="7717135" cy="5143501"/>
          </a:xfrm>
          <a:prstGeom prst="rect">
            <a:avLst/>
          </a:prstGeom>
          <a:noFill/>
          <a:ln>
            <a:noFill/>
          </a:ln>
        </p:spPr>
      </p:pic>
      <p:sp>
        <p:nvSpPr>
          <p:cNvPr id="108" name="Google Shape;108;p23"/>
          <p:cNvSpPr txBox="1"/>
          <p:nvPr/>
        </p:nvSpPr>
        <p:spPr>
          <a:xfrm rot="-2047964">
            <a:off x="506045" y="2856606"/>
            <a:ext cx="4523160" cy="80038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000">
                <a:solidFill>
                  <a:srgbClr val="FF0000"/>
                </a:solidFill>
              </a:rPr>
              <a:t>DETERMINATION</a:t>
            </a:r>
            <a:endParaRPr sz="4000">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4"/>
          <p:cNvPicPr preferRelativeResize="0"/>
          <p:nvPr/>
        </p:nvPicPr>
        <p:blipFill>
          <a:blip r:embed="rId3">
            <a:alphaModFix/>
          </a:blip>
          <a:stretch>
            <a:fillRect/>
          </a:stretch>
        </p:blipFill>
        <p:spPr>
          <a:xfrm>
            <a:off x="713433" y="0"/>
            <a:ext cx="7717135"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5"/>
          <p:cNvPicPr preferRelativeResize="0"/>
          <p:nvPr/>
        </p:nvPicPr>
        <p:blipFill>
          <a:blip r:embed="rId3">
            <a:alphaModFix/>
          </a:blip>
          <a:stretch>
            <a:fillRect/>
          </a:stretch>
        </p:blipFill>
        <p:spPr>
          <a:xfrm>
            <a:off x="713433" y="0"/>
            <a:ext cx="7717135" cy="5143501"/>
          </a:xfrm>
          <a:prstGeom prst="rect">
            <a:avLst/>
          </a:prstGeom>
          <a:noFill/>
          <a:ln>
            <a:noFill/>
          </a:ln>
        </p:spPr>
      </p:pic>
      <p:sp>
        <p:nvSpPr>
          <p:cNvPr id="119" name="Google Shape;119;p25"/>
          <p:cNvSpPr txBox="1"/>
          <p:nvPr/>
        </p:nvSpPr>
        <p:spPr>
          <a:xfrm>
            <a:off x="5219700" y="3238500"/>
            <a:ext cx="28068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000">
                <a:solidFill>
                  <a:srgbClr val="FF0000"/>
                </a:solidFill>
              </a:rPr>
              <a:t>CONTROL</a:t>
            </a:r>
            <a:endParaRPr sz="400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6"/>
          <p:cNvPicPr preferRelativeResize="0"/>
          <p:nvPr/>
        </p:nvPicPr>
        <p:blipFill>
          <a:blip r:embed="rId3">
            <a:alphaModFix/>
          </a:blip>
          <a:stretch>
            <a:fillRect/>
          </a:stretch>
        </p:blipFill>
        <p:spPr>
          <a:xfrm>
            <a:off x="713433" y="0"/>
            <a:ext cx="7717135" cy="5143501"/>
          </a:xfrm>
          <a:prstGeom prst="rect">
            <a:avLst/>
          </a:prstGeom>
          <a:noFill/>
          <a:ln>
            <a:noFill/>
          </a:ln>
        </p:spPr>
      </p:pic>
      <p:sp>
        <p:nvSpPr>
          <p:cNvPr id="125" name="Google Shape;125;p26"/>
          <p:cNvSpPr txBox="1"/>
          <p:nvPr/>
        </p:nvSpPr>
        <p:spPr>
          <a:xfrm>
            <a:off x="5448300" y="4521200"/>
            <a:ext cx="28320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000">
                <a:solidFill>
                  <a:srgbClr val="FF0000"/>
                </a:solidFill>
              </a:rPr>
              <a:t>FOCUS</a:t>
            </a:r>
            <a:endParaRPr sz="400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7"/>
          <p:cNvPicPr preferRelativeResize="0"/>
          <p:nvPr/>
        </p:nvPicPr>
        <p:blipFill>
          <a:blip r:embed="rId3">
            <a:alphaModFix/>
          </a:blip>
          <a:stretch>
            <a:fillRect/>
          </a:stretch>
        </p:blipFill>
        <p:spPr>
          <a:xfrm>
            <a:off x="713433" y="0"/>
            <a:ext cx="7717135"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8"/>
          <p:cNvPicPr preferRelativeResize="0"/>
          <p:nvPr/>
        </p:nvPicPr>
        <p:blipFill>
          <a:blip r:embed="rId3">
            <a:alphaModFix/>
          </a:blip>
          <a:stretch>
            <a:fillRect/>
          </a:stretch>
        </p:blipFill>
        <p:spPr>
          <a:xfrm>
            <a:off x="713450" y="0"/>
            <a:ext cx="7717105"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9"/>
          <p:cNvPicPr preferRelativeResize="0"/>
          <p:nvPr/>
        </p:nvPicPr>
        <p:blipFill>
          <a:blip r:embed="rId3">
            <a:alphaModFix/>
          </a:blip>
          <a:stretch>
            <a:fillRect/>
          </a:stretch>
        </p:blipFill>
        <p:spPr>
          <a:xfrm>
            <a:off x="713450" y="0"/>
            <a:ext cx="7717105" cy="5143501"/>
          </a:xfrm>
          <a:prstGeom prst="rect">
            <a:avLst/>
          </a:prstGeom>
          <a:noFill/>
          <a:ln>
            <a:noFill/>
          </a:ln>
        </p:spPr>
      </p:pic>
      <p:sp>
        <p:nvSpPr>
          <p:cNvPr id="141" name="Google Shape;141;p29"/>
          <p:cNvSpPr txBox="1"/>
          <p:nvPr/>
        </p:nvSpPr>
        <p:spPr>
          <a:xfrm>
            <a:off x="1536750" y="152400"/>
            <a:ext cx="6070500" cy="166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800">
                <a:solidFill>
                  <a:srgbClr val="00FF00"/>
                </a:solidFill>
              </a:rPr>
              <a:t>TWIGA SMASHED IT</a:t>
            </a:r>
            <a:endParaRPr sz="4800">
              <a:solidFill>
                <a:srgbClr val="00FF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30"/>
          <p:cNvPicPr preferRelativeResize="0"/>
          <p:nvPr/>
        </p:nvPicPr>
        <p:blipFill>
          <a:blip r:embed="rId3">
            <a:alphaModFix/>
          </a:blip>
          <a:stretch>
            <a:fillRect/>
          </a:stretch>
        </p:blipFill>
        <p:spPr>
          <a:xfrm>
            <a:off x="5076969" y="0"/>
            <a:ext cx="3428163" cy="5143501"/>
          </a:xfrm>
          <a:prstGeom prst="rect">
            <a:avLst/>
          </a:prstGeom>
          <a:noFill/>
          <a:ln>
            <a:noFill/>
          </a:ln>
        </p:spPr>
      </p:pic>
      <p:pic>
        <p:nvPicPr>
          <p:cNvPr id="147" name="Google Shape;147;p30"/>
          <p:cNvPicPr preferRelativeResize="0"/>
          <p:nvPr/>
        </p:nvPicPr>
        <p:blipFill>
          <a:blip r:embed="rId4">
            <a:alphaModFix/>
          </a:blip>
          <a:stretch>
            <a:fillRect/>
          </a:stretch>
        </p:blipFill>
        <p:spPr>
          <a:xfrm>
            <a:off x="294544" y="0"/>
            <a:ext cx="3428163" cy="5143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31"/>
          <p:cNvPicPr preferRelativeResize="0"/>
          <p:nvPr/>
        </p:nvPicPr>
        <p:blipFill>
          <a:blip r:embed="rId3">
            <a:alphaModFix/>
          </a:blip>
          <a:stretch>
            <a:fillRect/>
          </a:stretch>
        </p:blipFill>
        <p:spPr>
          <a:xfrm>
            <a:off x="713433" y="0"/>
            <a:ext cx="7717135" cy="5143501"/>
          </a:xfrm>
          <a:prstGeom prst="rect">
            <a:avLst/>
          </a:prstGeom>
          <a:noFill/>
          <a:ln>
            <a:noFill/>
          </a:ln>
        </p:spPr>
      </p:pic>
      <p:sp>
        <p:nvSpPr>
          <p:cNvPr id="153" name="Google Shape;153;p31"/>
          <p:cNvSpPr txBox="1"/>
          <p:nvPr/>
        </p:nvSpPr>
        <p:spPr>
          <a:xfrm>
            <a:off x="1041400" y="1371150"/>
            <a:ext cx="1066800" cy="240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800" b="1">
                <a:solidFill>
                  <a:srgbClr val="0000FF"/>
                </a:solidFill>
              </a:rPr>
              <a:t>M</a:t>
            </a:r>
            <a:endParaRPr sz="4800" b="1">
              <a:solidFill>
                <a:srgbClr val="0000FF"/>
              </a:solidFill>
            </a:endParaRPr>
          </a:p>
          <a:p>
            <a:pPr marL="0" lvl="0" indent="0" algn="ctr" rtl="0">
              <a:spcBef>
                <a:spcPts val="0"/>
              </a:spcBef>
              <a:spcAft>
                <a:spcPts val="0"/>
              </a:spcAft>
              <a:buNone/>
            </a:pPr>
            <a:r>
              <a:rPr lang="en-GB" sz="4800" b="1">
                <a:solidFill>
                  <a:srgbClr val="0000FF"/>
                </a:solidFill>
              </a:rPr>
              <a:t>V</a:t>
            </a:r>
            <a:endParaRPr sz="4800" b="1">
              <a:solidFill>
                <a:srgbClr val="0000FF"/>
              </a:solidFill>
            </a:endParaRPr>
          </a:p>
          <a:p>
            <a:pPr marL="0" lvl="0" indent="0" algn="ctr" rtl="0">
              <a:spcBef>
                <a:spcPts val="0"/>
              </a:spcBef>
              <a:spcAft>
                <a:spcPts val="0"/>
              </a:spcAft>
              <a:buNone/>
            </a:pPr>
            <a:r>
              <a:rPr lang="en-GB" sz="4800" b="1">
                <a:solidFill>
                  <a:srgbClr val="0000FF"/>
                </a:solidFill>
              </a:rPr>
              <a:t>P</a:t>
            </a:r>
            <a:endParaRPr sz="4800" b="1">
              <a:solidFill>
                <a:srgbClr val="0000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713433" y="0"/>
            <a:ext cx="7717135" cy="5143501"/>
          </a:xfrm>
          <a:prstGeom prst="rect">
            <a:avLst/>
          </a:prstGeom>
          <a:noFill/>
          <a:ln>
            <a:noFill/>
          </a:ln>
        </p:spPr>
      </p:pic>
      <p:sp>
        <p:nvSpPr>
          <p:cNvPr id="61" name="Google Shape;61;p14"/>
          <p:cNvSpPr txBox="1"/>
          <p:nvPr/>
        </p:nvSpPr>
        <p:spPr>
          <a:xfrm>
            <a:off x="3632200" y="0"/>
            <a:ext cx="1549500" cy="526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300">
                <a:solidFill>
                  <a:srgbClr val="FF0000"/>
                </a:solidFill>
              </a:rPr>
              <a:t>I</a:t>
            </a:r>
            <a:endParaRPr sz="3300">
              <a:solidFill>
                <a:srgbClr val="FF0000"/>
              </a:solidFill>
            </a:endParaRPr>
          </a:p>
          <a:p>
            <a:pPr marL="0" lvl="0" indent="0" algn="ctr" rtl="0">
              <a:spcBef>
                <a:spcPts val="0"/>
              </a:spcBef>
              <a:spcAft>
                <a:spcPts val="0"/>
              </a:spcAft>
              <a:buNone/>
            </a:pPr>
            <a:r>
              <a:rPr lang="en-GB" sz="3300">
                <a:solidFill>
                  <a:srgbClr val="FF0000"/>
                </a:solidFill>
              </a:rPr>
              <a:t>N</a:t>
            </a:r>
            <a:endParaRPr sz="3300">
              <a:solidFill>
                <a:srgbClr val="FF0000"/>
              </a:solidFill>
            </a:endParaRPr>
          </a:p>
          <a:p>
            <a:pPr marL="0" lvl="0" indent="0" algn="ctr" rtl="0">
              <a:spcBef>
                <a:spcPts val="0"/>
              </a:spcBef>
              <a:spcAft>
                <a:spcPts val="0"/>
              </a:spcAft>
              <a:buNone/>
            </a:pPr>
            <a:r>
              <a:rPr lang="en-GB" sz="3300">
                <a:solidFill>
                  <a:srgbClr val="FF0000"/>
                </a:solidFill>
              </a:rPr>
              <a:t>T</a:t>
            </a:r>
            <a:endParaRPr sz="3300">
              <a:solidFill>
                <a:srgbClr val="FF0000"/>
              </a:solidFill>
            </a:endParaRPr>
          </a:p>
          <a:p>
            <a:pPr marL="0" lvl="0" indent="0" algn="ctr" rtl="0">
              <a:spcBef>
                <a:spcPts val="0"/>
              </a:spcBef>
              <a:spcAft>
                <a:spcPts val="0"/>
              </a:spcAft>
              <a:buNone/>
            </a:pPr>
            <a:r>
              <a:rPr lang="en-GB" sz="3300">
                <a:solidFill>
                  <a:srgbClr val="FF0000"/>
                </a:solidFill>
              </a:rPr>
              <a:t>E</a:t>
            </a:r>
            <a:endParaRPr sz="3300">
              <a:solidFill>
                <a:srgbClr val="FF0000"/>
              </a:solidFill>
            </a:endParaRPr>
          </a:p>
          <a:p>
            <a:pPr marL="0" lvl="0" indent="0" algn="ctr" rtl="0">
              <a:spcBef>
                <a:spcPts val="0"/>
              </a:spcBef>
              <a:spcAft>
                <a:spcPts val="0"/>
              </a:spcAft>
              <a:buNone/>
            </a:pPr>
            <a:r>
              <a:rPr lang="en-GB" sz="3300">
                <a:solidFill>
                  <a:srgbClr val="FF0000"/>
                </a:solidFill>
              </a:rPr>
              <a:t>R</a:t>
            </a:r>
            <a:endParaRPr sz="3300">
              <a:solidFill>
                <a:srgbClr val="FF0000"/>
              </a:solidFill>
            </a:endParaRPr>
          </a:p>
          <a:p>
            <a:pPr marL="0" lvl="0" indent="0" algn="ctr" rtl="0">
              <a:spcBef>
                <a:spcPts val="0"/>
              </a:spcBef>
              <a:spcAft>
                <a:spcPts val="0"/>
              </a:spcAft>
              <a:buNone/>
            </a:pPr>
            <a:r>
              <a:rPr lang="en-GB" sz="3300">
                <a:solidFill>
                  <a:srgbClr val="FF0000"/>
                </a:solidFill>
              </a:rPr>
              <a:t>H</a:t>
            </a:r>
            <a:endParaRPr sz="3300">
              <a:solidFill>
                <a:srgbClr val="FF0000"/>
              </a:solidFill>
            </a:endParaRPr>
          </a:p>
          <a:p>
            <a:pPr marL="0" lvl="0" indent="0" algn="ctr" rtl="0">
              <a:spcBef>
                <a:spcPts val="0"/>
              </a:spcBef>
              <a:spcAft>
                <a:spcPts val="0"/>
              </a:spcAft>
              <a:buNone/>
            </a:pPr>
            <a:r>
              <a:rPr lang="en-GB" sz="3300">
                <a:solidFill>
                  <a:srgbClr val="FF0000"/>
                </a:solidFill>
              </a:rPr>
              <a:t>O</a:t>
            </a:r>
            <a:endParaRPr sz="3300">
              <a:solidFill>
                <a:srgbClr val="FF0000"/>
              </a:solidFill>
            </a:endParaRPr>
          </a:p>
          <a:p>
            <a:pPr marL="0" lvl="0" indent="0" algn="ctr" rtl="0">
              <a:spcBef>
                <a:spcPts val="0"/>
              </a:spcBef>
              <a:spcAft>
                <a:spcPts val="0"/>
              </a:spcAft>
              <a:buNone/>
            </a:pPr>
            <a:r>
              <a:rPr lang="en-GB" sz="3300">
                <a:solidFill>
                  <a:srgbClr val="FF0000"/>
                </a:solidFill>
              </a:rPr>
              <a:t>U</a:t>
            </a:r>
            <a:endParaRPr sz="3300">
              <a:solidFill>
                <a:srgbClr val="FF0000"/>
              </a:solidFill>
            </a:endParaRPr>
          </a:p>
          <a:p>
            <a:pPr marL="0" lvl="0" indent="0" algn="ctr" rtl="0">
              <a:spcBef>
                <a:spcPts val="0"/>
              </a:spcBef>
              <a:spcAft>
                <a:spcPts val="0"/>
              </a:spcAft>
              <a:buNone/>
            </a:pPr>
            <a:r>
              <a:rPr lang="en-GB" sz="3300">
                <a:solidFill>
                  <a:srgbClr val="FF0000"/>
                </a:solidFill>
              </a:rPr>
              <a:t>S</a:t>
            </a:r>
            <a:endParaRPr sz="3300">
              <a:solidFill>
                <a:srgbClr val="FF0000"/>
              </a:solidFill>
            </a:endParaRPr>
          </a:p>
          <a:p>
            <a:pPr marL="0" lvl="0" indent="0" algn="ctr" rtl="0">
              <a:spcBef>
                <a:spcPts val="0"/>
              </a:spcBef>
              <a:spcAft>
                <a:spcPts val="0"/>
              </a:spcAft>
              <a:buNone/>
            </a:pPr>
            <a:r>
              <a:rPr lang="en-GB" sz="3300">
                <a:solidFill>
                  <a:srgbClr val="FF0000"/>
                </a:solidFill>
              </a:rPr>
              <a:t>E</a:t>
            </a:r>
            <a:endParaRPr sz="330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32"/>
          <p:cNvPicPr preferRelativeResize="0"/>
          <p:nvPr/>
        </p:nvPicPr>
        <p:blipFill rotWithShape="1">
          <a:blip r:embed="rId3">
            <a:alphaModFix/>
          </a:blip>
          <a:srcRect l="44686" t="52796" r="23160" b="14089"/>
          <a:stretch/>
        </p:blipFill>
        <p:spPr>
          <a:xfrm>
            <a:off x="471398" y="0"/>
            <a:ext cx="8201193" cy="5143500"/>
          </a:xfrm>
          <a:prstGeom prst="rect">
            <a:avLst/>
          </a:prstGeom>
          <a:noFill/>
          <a:ln>
            <a:noFill/>
          </a:ln>
        </p:spPr>
      </p:pic>
      <p:sp>
        <p:nvSpPr>
          <p:cNvPr id="159" name="Google Shape;159;p32"/>
          <p:cNvSpPr txBox="1"/>
          <p:nvPr/>
        </p:nvSpPr>
        <p:spPr>
          <a:xfrm>
            <a:off x="1295400" y="3124200"/>
            <a:ext cx="66168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800" b="1">
                <a:solidFill>
                  <a:srgbClr val="FF0000"/>
                </a:solidFill>
              </a:rPr>
              <a:t>SWIMMING</a:t>
            </a:r>
            <a:endParaRPr sz="4800" b="1">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3"/>
          <p:cNvPicPr preferRelativeResize="0"/>
          <p:nvPr/>
        </p:nvPicPr>
        <p:blipFill>
          <a:blip r:embed="rId3">
            <a:alphaModFix/>
          </a:blip>
          <a:stretch>
            <a:fillRect/>
          </a:stretch>
        </p:blipFill>
        <p:spPr>
          <a:xfrm>
            <a:off x="0" y="0"/>
            <a:ext cx="9143999" cy="5164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4"/>
          <p:cNvPicPr preferRelativeResize="0"/>
          <p:nvPr/>
        </p:nvPicPr>
        <p:blipFill>
          <a:blip r:embed="rId3">
            <a:alphaModFix/>
          </a:blip>
          <a:stretch>
            <a:fillRect/>
          </a:stretch>
        </p:blipFill>
        <p:spPr>
          <a:xfrm>
            <a:off x="238726" y="0"/>
            <a:ext cx="8666602"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5"/>
          <p:cNvPicPr preferRelativeResize="0"/>
          <p:nvPr/>
        </p:nvPicPr>
        <p:blipFill>
          <a:blip r:embed="rId3">
            <a:alphaModFix/>
          </a:blip>
          <a:stretch>
            <a:fillRect/>
          </a:stretch>
        </p:blipFill>
        <p:spPr>
          <a:xfrm>
            <a:off x="0" y="435200"/>
            <a:ext cx="9144000" cy="42731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6"/>
          <p:cNvPicPr preferRelativeResize="0"/>
          <p:nvPr/>
        </p:nvPicPr>
        <p:blipFill>
          <a:blip r:embed="rId3">
            <a:alphaModFix/>
          </a:blip>
          <a:stretch>
            <a:fillRect/>
          </a:stretch>
        </p:blipFill>
        <p:spPr>
          <a:xfrm>
            <a:off x="713433" y="0"/>
            <a:ext cx="7717135" cy="5143501"/>
          </a:xfrm>
          <a:prstGeom prst="rect">
            <a:avLst/>
          </a:prstGeom>
          <a:noFill/>
          <a:ln>
            <a:noFill/>
          </a:ln>
        </p:spPr>
      </p:pic>
      <p:sp>
        <p:nvSpPr>
          <p:cNvPr id="180" name="Google Shape;180;p36"/>
          <p:cNvSpPr txBox="1"/>
          <p:nvPr/>
        </p:nvSpPr>
        <p:spPr>
          <a:xfrm>
            <a:off x="6121400" y="0"/>
            <a:ext cx="1308000" cy="4802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a:solidFill>
                  <a:srgbClr val="FF0000"/>
                </a:solidFill>
              </a:rPr>
              <a:t>P</a:t>
            </a:r>
            <a:endParaRPr sz="3000" b="1">
              <a:solidFill>
                <a:srgbClr val="FF0000"/>
              </a:solidFill>
            </a:endParaRPr>
          </a:p>
          <a:p>
            <a:pPr marL="0" lvl="0" indent="0" algn="ctr" rtl="0">
              <a:spcBef>
                <a:spcPts val="0"/>
              </a:spcBef>
              <a:spcAft>
                <a:spcPts val="0"/>
              </a:spcAft>
              <a:buNone/>
            </a:pPr>
            <a:r>
              <a:rPr lang="en-GB" sz="3000" b="1">
                <a:solidFill>
                  <a:srgbClr val="FF0000"/>
                </a:solidFill>
              </a:rPr>
              <a:t>E</a:t>
            </a:r>
            <a:endParaRPr sz="3000" b="1">
              <a:solidFill>
                <a:srgbClr val="FF0000"/>
              </a:solidFill>
            </a:endParaRPr>
          </a:p>
          <a:p>
            <a:pPr marL="0" lvl="0" indent="0" algn="ctr" rtl="0">
              <a:spcBef>
                <a:spcPts val="0"/>
              </a:spcBef>
              <a:spcAft>
                <a:spcPts val="0"/>
              </a:spcAft>
              <a:buNone/>
            </a:pPr>
            <a:endParaRPr sz="3000" b="1">
              <a:solidFill>
                <a:srgbClr val="FF0000"/>
              </a:solidFill>
            </a:endParaRPr>
          </a:p>
          <a:p>
            <a:pPr marL="0" lvl="0" indent="0" algn="ctr" rtl="0">
              <a:spcBef>
                <a:spcPts val="0"/>
              </a:spcBef>
              <a:spcAft>
                <a:spcPts val="0"/>
              </a:spcAft>
              <a:buNone/>
            </a:pPr>
            <a:r>
              <a:rPr lang="en-GB" sz="3000" b="1">
                <a:solidFill>
                  <a:srgbClr val="FF0000"/>
                </a:solidFill>
              </a:rPr>
              <a:t>L</a:t>
            </a:r>
            <a:endParaRPr sz="3000" b="1">
              <a:solidFill>
                <a:srgbClr val="FF0000"/>
              </a:solidFill>
            </a:endParaRPr>
          </a:p>
          <a:p>
            <a:pPr marL="0" lvl="0" indent="0" algn="ctr" rtl="0">
              <a:spcBef>
                <a:spcPts val="0"/>
              </a:spcBef>
              <a:spcAft>
                <a:spcPts val="0"/>
              </a:spcAft>
              <a:buNone/>
            </a:pPr>
            <a:r>
              <a:rPr lang="en-GB" sz="3000" b="1">
                <a:solidFill>
                  <a:srgbClr val="FF0000"/>
                </a:solidFill>
              </a:rPr>
              <a:t>E</a:t>
            </a:r>
            <a:endParaRPr sz="3000" b="1">
              <a:solidFill>
                <a:srgbClr val="FF0000"/>
              </a:solidFill>
            </a:endParaRPr>
          </a:p>
          <a:p>
            <a:pPr marL="0" lvl="0" indent="0" algn="ctr" rtl="0">
              <a:spcBef>
                <a:spcPts val="0"/>
              </a:spcBef>
              <a:spcAft>
                <a:spcPts val="0"/>
              </a:spcAft>
              <a:buNone/>
            </a:pPr>
            <a:r>
              <a:rPr lang="en-GB" sz="3000" b="1">
                <a:solidFill>
                  <a:srgbClr val="FF0000"/>
                </a:solidFill>
              </a:rPr>
              <a:t>S</a:t>
            </a:r>
            <a:endParaRPr sz="3000" b="1">
              <a:solidFill>
                <a:srgbClr val="FF0000"/>
              </a:solidFill>
            </a:endParaRPr>
          </a:p>
          <a:p>
            <a:pPr marL="0" lvl="0" indent="0" algn="ctr" rtl="0">
              <a:spcBef>
                <a:spcPts val="0"/>
              </a:spcBef>
              <a:spcAft>
                <a:spcPts val="0"/>
              </a:spcAft>
              <a:buNone/>
            </a:pPr>
            <a:r>
              <a:rPr lang="en-GB" sz="3000" b="1">
                <a:solidFill>
                  <a:srgbClr val="FF0000"/>
                </a:solidFill>
              </a:rPr>
              <a:t>S</a:t>
            </a:r>
            <a:endParaRPr sz="3000" b="1">
              <a:solidFill>
                <a:srgbClr val="FF0000"/>
              </a:solidFill>
            </a:endParaRPr>
          </a:p>
          <a:p>
            <a:pPr marL="0" lvl="0" indent="0" algn="ctr" rtl="0">
              <a:spcBef>
                <a:spcPts val="0"/>
              </a:spcBef>
              <a:spcAft>
                <a:spcPts val="0"/>
              </a:spcAft>
              <a:buNone/>
            </a:pPr>
            <a:r>
              <a:rPr lang="en-GB" sz="3000" b="1">
                <a:solidFill>
                  <a:srgbClr val="FF0000"/>
                </a:solidFill>
              </a:rPr>
              <a:t>O</a:t>
            </a:r>
            <a:endParaRPr sz="3000" b="1">
              <a:solidFill>
                <a:srgbClr val="FF0000"/>
              </a:solidFill>
            </a:endParaRPr>
          </a:p>
          <a:p>
            <a:pPr marL="0" lvl="0" indent="0" algn="ctr" rtl="0">
              <a:spcBef>
                <a:spcPts val="0"/>
              </a:spcBef>
              <a:spcAft>
                <a:spcPts val="0"/>
              </a:spcAft>
              <a:buNone/>
            </a:pPr>
            <a:r>
              <a:rPr lang="en-GB" sz="3000" b="1">
                <a:solidFill>
                  <a:srgbClr val="FF0000"/>
                </a:solidFill>
              </a:rPr>
              <a:t>N</a:t>
            </a:r>
            <a:endParaRPr sz="3000" b="1">
              <a:solidFill>
                <a:srgbClr val="FF0000"/>
              </a:solidFill>
            </a:endParaRPr>
          </a:p>
          <a:p>
            <a:pPr marL="0" lvl="0" indent="0" algn="ctr" rtl="0">
              <a:spcBef>
                <a:spcPts val="0"/>
              </a:spcBef>
              <a:spcAft>
                <a:spcPts val="0"/>
              </a:spcAft>
              <a:buNone/>
            </a:pPr>
            <a:r>
              <a:rPr lang="en-GB" sz="3000" b="1">
                <a:solidFill>
                  <a:srgbClr val="FF0000"/>
                </a:solidFill>
              </a:rPr>
              <a:t>S</a:t>
            </a:r>
            <a:endParaRPr sz="3000" b="1">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37"/>
          <p:cNvPicPr preferRelativeResize="0"/>
          <p:nvPr/>
        </p:nvPicPr>
        <p:blipFill>
          <a:blip r:embed="rId3">
            <a:alphaModFix/>
          </a:blip>
          <a:stretch>
            <a:fillRect/>
          </a:stretch>
        </p:blipFill>
        <p:spPr>
          <a:xfrm>
            <a:off x="713433" y="0"/>
            <a:ext cx="7717135" cy="51435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38"/>
          <p:cNvPicPr preferRelativeResize="0"/>
          <p:nvPr/>
        </p:nvPicPr>
        <p:blipFill>
          <a:blip r:embed="rId3">
            <a:alphaModFix/>
          </a:blip>
          <a:stretch>
            <a:fillRect/>
          </a:stretch>
        </p:blipFill>
        <p:spPr>
          <a:xfrm>
            <a:off x="713433" y="0"/>
            <a:ext cx="7717135" cy="51435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9"/>
          <p:cNvPicPr preferRelativeResize="0"/>
          <p:nvPr/>
        </p:nvPicPr>
        <p:blipFill rotWithShape="1">
          <a:blip r:embed="rId3">
            <a:alphaModFix/>
          </a:blip>
          <a:srcRect r="7373"/>
          <a:stretch/>
        </p:blipFill>
        <p:spPr>
          <a:xfrm>
            <a:off x="998063" y="0"/>
            <a:ext cx="7147873" cy="51435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40"/>
          <p:cNvPicPr preferRelativeResize="0"/>
          <p:nvPr/>
        </p:nvPicPr>
        <p:blipFill>
          <a:blip r:embed="rId3">
            <a:alphaModFix/>
          </a:blip>
          <a:stretch>
            <a:fillRect/>
          </a:stretch>
        </p:blipFill>
        <p:spPr>
          <a:xfrm>
            <a:off x="713433" y="0"/>
            <a:ext cx="7717135" cy="51435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Shape 204"/>
        <p:cNvGrpSpPr/>
        <p:nvPr/>
      </p:nvGrpSpPr>
      <p:grpSpPr>
        <a:xfrm>
          <a:off x="0" y="0"/>
          <a:ext cx="0" cy="0"/>
          <a:chOff x="0" y="0"/>
          <a:chExt cx="0" cy="0"/>
        </a:xfrm>
      </p:grpSpPr>
      <p:sp>
        <p:nvSpPr>
          <p:cNvPr id="205" name="Google Shape;205;p41"/>
          <p:cNvSpPr/>
          <p:nvPr/>
        </p:nvSpPr>
        <p:spPr>
          <a:xfrm rot="12">
            <a:off x="450850" y="165114"/>
            <a:ext cx="8242290" cy="4703969"/>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CONGRATULATIONS </a:t>
            </a:r>
            <a:br>
              <a:rPr b="0" i="0">
                <a:ln w="9525" cap="flat" cmpd="sng">
                  <a:solidFill>
                    <a:schemeClr val="dk2"/>
                  </a:solidFill>
                  <a:prstDash val="solid"/>
                  <a:round/>
                  <a:headEnd type="none" w="sm" len="sm"/>
                  <a:tailEnd type="none" w="sm" len="sm"/>
                </a:ln>
                <a:solidFill>
                  <a:schemeClr val="lt2"/>
                </a:solidFill>
                <a:latin typeface="Arial"/>
              </a:rPr>
            </a:br>
            <a:r>
              <a:rPr b="0" i="0">
                <a:ln w="9525" cap="flat" cmpd="sng">
                  <a:solidFill>
                    <a:schemeClr val="dk2"/>
                  </a:solidFill>
                  <a:prstDash val="solid"/>
                  <a:round/>
                  <a:headEnd type="none" w="sm" len="sm"/>
                  <a:tailEnd type="none" w="sm" len="sm"/>
                </a:ln>
                <a:solidFill>
                  <a:schemeClr val="lt2"/>
                </a:solidFill>
                <a:latin typeface="Arial"/>
              </a:rPr>
              <a:t>TO NOVEMBERS MVP'S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713433" y="0"/>
            <a:ext cx="7717135" cy="51435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GB" b="1"/>
              <a:t>GLADYS MREMA</a:t>
            </a:r>
            <a:endParaRPr b="1"/>
          </a:p>
        </p:txBody>
      </p:sp>
      <p:sp>
        <p:nvSpPr>
          <p:cNvPr id="211" name="Google Shape;211;p42"/>
          <p:cNvSpPr txBox="1">
            <a:spLocks noGrp="1"/>
          </p:cNvSpPr>
          <p:nvPr>
            <p:ph type="body" idx="1"/>
          </p:nvPr>
        </p:nvSpPr>
        <p:spPr>
          <a:xfrm>
            <a:off x="311700" y="1152475"/>
            <a:ext cx="8520600" cy="1323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b="1"/>
              <a:t>For pushing herself outside of her comfort zone and joining the football team. For her determination in lessons and making huge progress in her tennis and football skills. Well done Gladys</a:t>
            </a:r>
            <a:endParaRPr b="1"/>
          </a:p>
        </p:txBody>
      </p:sp>
      <p:sp>
        <p:nvSpPr>
          <p:cNvPr id="212" name="Google Shape;212;p42"/>
          <p:cNvSpPr txBox="1">
            <a:spLocks noGrp="1"/>
          </p:cNvSpPr>
          <p:nvPr>
            <p:ph type="title"/>
          </p:nvPr>
        </p:nvSpPr>
        <p:spPr>
          <a:xfrm>
            <a:off x="311700" y="24763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GB" b="1"/>
              <a:t>TREVOR GATIMU</a:t>
            </a:r>
            <a:endParaRPr b="1"/>
          </a:p>
        </p:txBody>
      </p:sp>
      <p:sp>
        <p:nvSpPr>
          <p:cNvPr id="213" name="Google Shape;213;p42"/>
          <p:cNvSpPr txBox="1">
            <a:spLocks noGrp="1"/>
          </p:cNvSpPr>
          <p:nvPr>
            <p:ph type="body" idx="1"/>
          </p:nvPr>
        </p:nvSpPr>
        <p:spPr>
          <a:xfrm>
            <a:off x="311700" y="3298775"/>
            <a:ext cx="8520600" cy="1256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b="1"/>
              <a:t>For his hard work and dedication in all of his lessons. His commitment to the football team and always striving to improve. He has demonstrated some excellent leadership skills.</a:t>
            </a:r>
            <a:endParaRPr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Shape 217"/>
        <p:cNvGrpSpPr/>
        <p:nvPr/>
      </p:nvGrpSpPr>
      <p:grpSpPr>
        <a:xfrm>
          <a:off x="0" y="0"/>
          <a:ext cx="0" cy="0"/>
          <a:chOff x="0" y="0"/>
          <a:chExt cx="0" cy="0"/>
        </a:xfrm>
      </p:grpSpPr>
      <p:sp>
        <p:nvSpPr>
          <p:cNvPr id="218" name="Google Shape;218;p43"/>
          <p:cNvSpPr/>
          <p:nvPr/>
        </p:nvSpPr>
        <p:spPr>
          <a:xfrm>
            <a:off x="0" y="0"/>
            <a:ext cx="9144023" cy="514350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FROM THE WHOLE PE DEPARTMENT, </a:t>
            </a:r>
            <a:br>
              <a:rPr b="0" i="0">
                <a:ln w="9525" cap="flat" cmpd="sng">
                  <a:solidFill>
                    <a:schemeClr val="dk2"/>
                  </a:solidFill>
                  <a:prstDash val="solid"/>
                  <a:round/>
                  <a:headEnd type="none" w="sm" len="sm"/>
                  <a:tailEnd type="none" w="sm" len="sm"/>
                </a:ln>
                <a:solidFill>
                  <a:schemeClr val="lt2"/>
                </a:solidFill>
                <a:latin typeface="Arial"/>
              </a:rPr>
            </a:br>
            <a:r>
              <a:rPr b="0" i="0">
                <a:ln w="9525" cap="flat" cmpd="sng">
                  <a:solidFill>
                    <a:schemeClr val="dk2"/>
                  </a:solidFill>
                  <a:prstDash val="solid"/>
                  <a:round/>
                  <a:headEnd type="none" w="sm" len="sm"/>
                  <a:tailEnd type="none" w="sm" len="sm"/>
                </a:ln>
                <a:solidFill>
                  <a:schemeClr val="lt2"/>
                </a:solidFill>
                <a:latin typeface="Arial"/>
              </a:rPr>
              <a:t>THANK YOU FOR A WONDERFUL TERM.</a:t>
            </a:r>
            <a:br>
              <a:rPr b="0" i="0">
                <a:ln w="9525" cap="flat" cmpd="sng">
                  <a:solidFill>
                    <a:schemeClr val="dk2"/>
                  </a:solidFill>
                  <a:prstDash val="solid"/>
                  <a:round/>
                  <a:headEnd type="none" w="sm" len="sm"/>
                  <a:tailEnd type="none" w="sm" len="sm"/>
                </a:ln>
                <a:solidFill>
                  <a:schemeClr val="lt2"/>
                </a:solidFill>
                <a:latin typeface="Arial"/>
              </a:rPr>
            </a:br>
            <a:r>
              <a:rPr b="0" i="0">
                <a:ln w="9525" cap="flat" cmpd="sng">
                  <a:solidFill>
                    <a:schemeClr val="dk2"/>
                  </a:solidFill>
                  <a:prstDash val="solid"/>
                  <a:round/>
                  <a:headEnd type="none" w="sm" len="sm"/>
                  <a:tailEnd type="none" w="sm" len="sm"/>
                </a:ln>
                <a:solidFill>
                  <a:schemeClr val="lt2"/>
                </a:solidFill>
                <a:latin typeface="Arial"/>
              </a:rPr>
              <a:t>MERRY CHRISTMAS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6"/>
          <p:cNvPicPr preferRelativeResize="0"/>
          <p:nvPr/>
        </p:nvPicPr>
        <p:blipFill>
          <a:blip r:embed="rId3">
            <a:alphaModFix/>
          </a:blip>
          <a:stretch>
            <a:fillRect/>
          </a:stretch>
        </p:blipFill>
        <p:spPr>
          <a:xfrm>
            <a:off x="713433" y="0"/>
            <a:ext cx="7717135"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7"/>
          <p:cNvPicPr preferRelativeResize="0"/>
          <p:nvPr/>
        </p:nvPicPr>
        <p:blipFill>
          <a:blip r:embed="rId3">
            <a:alphaModFix/>
          </a:blip>
          <a:stretch>
            <a:fillRect/>
          </a:stretch>
        </p:blipFill>
        <p:spPr>
          <a:xfrm>
            <a:off x="713433" y="0"/>
            <a:ext cx="7717135" cy="5143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8"/>
          <p:cNvPicPr preferRelativeResize="0"/>
          <p:nvPr/>
        </p:nvPicPr>
        <p:blipFill>
          <a:blip r:embed="rId3">
            <a:alphaModFix/>
          </a:blip>
          <a:stretch>
            <a:fillRect/>
          </a:stretch>
        </p:blipFill>
        <p:spPr>
          <a:xfrm>
            <a:off x="713433" y="0"/>
            <a:ext cx="7717135"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9"/>
          <p:cNvPicPr preferRelativeResize="0"/>
          <p:nvPr/>
        </p:nvPicPr>
        <p:blipFill>
          <a:blip r:embed="rId3">
            <a:alphaModFix/>
          </a:blip>
          <a:stretch>
            <a:fillRect/>
          </a:stretch>
        </p:blipFill>
        <p:spPr>
          <a:xfrm>
            <a:off x="713433" y="0"/>
            <a:ext cx="7717135"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0"/>
          <p:cNvPicPr preferRelativeResize="0"/>
          <p:nvPr/>
        </p:nvPicPr>
        <p:blipFill>
          <a:blip r:embed="rId3">
            <a:alphaModFix/>
          </a:blip>
          <a:stretch>
            <a:fillRect/>
          </a:stretch>
        </p:blipFill>
        <p:spPr>
          <a:xfrm>
            <a:off x="713433" y="0"/>
            <a:ext cx="7717135" cy="5143501"/>
          </a:xfrm>
          <a:prstGeom prst="rect">
            <a:avLst/>
          </a:prstGeom>
          <a:noFill/>
          <a:ln>
            <a:noFill/>
          </a:ln>
        </p:spPr>
      </p:pic>
      <p:sp>
        <p:nvSpPr>
          <p:cNvPr id="92" name="Google Shape;92;p20"/>
          <p:cNvSpPr txBox="1"/>
          <p:nvPr/>
        </p:nvSpPr>
        <p:spPr>
          <a:xfrm rot="1115895">
            <a:off x="4455811" y="1158416"/>
            <a:ext cx="3528357" cy="80040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000">
                <a:solidFill>
                  <a:srgbClr val="FF0000"/>
                </a:solidFill>
              </a:rPr>
              <a:t>JUGGLING</a:t>
            </a:r>
            <a:endParaRPr sz="400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1"/>
          <p:cNvPicPr preferRelativeResize="0"/>
          <p:nvPr/>
        </p:nvPicPr>
        <p:blipFill>
          <a:blip r:embed="rId3">
            <a:alphaModFix/>
          </a:blip>
          <a:stretch>
            <a:fillRect/>
          </a:stretch>
        </p:blipFill>
        <p:spPr>
          <a:xfrm>
            <a:off x="713433" y="0"/>
            <a:ext cx="7717135" cy="514350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123</Words>
  <Application>Microsoft Office PowerPoint</Application>
  <PresentationFormat>On-screen Show (16:9)</PresentationFormat>
  <Paragraphs>36</Paragraphs>
  <Slides>31</Slides>
  <Notes>31</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31</vt:i4>
      </vt:variant>
    </vt:vector>
  </HeadingPairs>
  <TitlesOfParts>
    <vt:vector size="33" baseType="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GLADYS MREMA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Treacher</dc:creator>
  <cp:lastModifiedBy>Philip Treacher</cp:lastModifiedBy>
  <cp:revision>1</cp:revision>
  <dcterms:modified xsi:type="dcterms:W3CDTF">2021-12-03T03:53:44Z</dcterms:modified>
</cp:coreProperties>
</file>