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T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2.jpg"/><Relationship Id="rId11" Type="http://schemas.openxmlformats.org/officeDocument/2006/relationships/image" Target="../media/image10.jpg"/><Relationship Id="rId10" Type="http://schemas.openxmlformats.org/officeDocument/2006/relationships/image" Target="../media/image4.jpg"/><Relationship Id="rId12" Type="http://schemas.openxmlformats.org/officeDocument/2006/relationships/image" Target="../media/image6.jpg"/><Relationship Id="rId9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5.jpg"/><Relationship Id="rId7" Type="http://schemas.openxmlformats.org/officeDocument/2006/relationships/image" Target="../media/image7.jpg"/><Relationship Id="rId8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8408" r="0" t="-309"/>
          <a:stretch/>
        </p:blipFill>
        <p:spPr>
          <a:xfrm rot="-1122171">
            <a:off x="6793674" y="175935"/>
            <a:ext cx="1328971" cy="1519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29441">
            <a:off x="7511013" y="1892686"/>
            <a:ext cx="1344991" cy="156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27240" l="0" r="0" t="0"/>
          <a:stretch/>
        </p:blipFill>
        <p:spPr>
          <a:xfrm rot="-820186">
            <a:off x="4577691" y="376038"/>
            <a:ext cx="2064163" cy="177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670728">
            <a:off x="4602376" y="2655538"/>
            <a:ext cx="1831489" cy="203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105020">
            <a:off x="2651705" y="950485"/>
            <a:ext cx="1561793" cy="1978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8">
            <a:alphaModFix/>
          </a:blip>
          <a:srcRect b="50915" l="0" r="0" t="0"/>
          <a:stretch/>
        </p:blipFill>
        <p:spPr>
          <a:xfrm rot="-868874">
            <a:off x="305352" y="3466488"/>
            <a:ext cx="1899565" cy="144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9">
            <a:alphaModFix/>
          </a:blip>
          <a:srcRect b="26078" l="0" r="23832" t="13200"/>
          <a:stretch/>
        </p:blipFill>
        <p:spPr>
          <a:xfrm rot="-589780">
            <a:off x="2571221" y="3270747"/>
            <a:ext cx="1653505" cy="157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0">
            <a:alphaModFix/>
          </a:blip>
          <a:srcRect b="44333" l="0" r="0" t="0"/>
          <a:stretch/>
        </p:blipFill>
        <p:spPr>
          <a:xfrm rot="672228">
            <a:off x="26985" y="1829144"/>
            <a:ext cx="1879869" cy="1557802"/>
          </a:xfrm>
          <a:prstGeom prst="smileyFace">
            <a:avLst>
              <a:gd fmla="val 4653" name="adj"/>
            </a:avLst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1">
            <a:alphaModFix/>
          </a:blip>
          <a:srcRect b="47288" l="19213" r="40672" t="22486"/>
          <a:stretch/>
        </p:blipFill>
        <p:spPr>
          <a:xfrm rot="-1410469">
            <a:off x="722905" y="191099"/>
            <a:ext cx="1791308" cy="161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2">
            <a:alphaModFix/>
          </a:blip>
          <a:srcRect b="24128" l="11136" r="19906" t="25635"/>
          <a:stretch/>
        </p:blipFill>
        <p:spPr>
          <a:xfrm rot="1051218">
            <a:off x="6519596" y="3387299"/>
            <a:ext cx="2294019" cy="1783752"/>
          </a:xfrm>
          <a:prstGeom prst="hear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2392926" y="0"/>
            <a:ext cx="32143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T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TZ" sz="1600" u="none" cap="none" strike="noStrike">
                <a:solidFill>
                  <a:srgbClr val="000000"/>
                </a:solidFill>
              </a:rPr>
              <a:t>Egg-cellent Egg Creations!</a:t>
            </a:r>
            <a:endParaRPr b="1"/>
          </a:p>
        </p:txBody>
      </p:sp>
      <p:sp>
        <p:nvSpPr>
          <p:cNvPr id="65" name="Google Shape;65;p13"/>
          <p:cNvSpPr txBox="1"/>
          <p:nvPr/>
        </p:nvSpPr>
        <p:spPr>
          <a:xfrm rot="-1419418">
            <a:off x="7057549" y="1424190"/>
            <a:ext cx="7781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T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Liya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 rot="1078972">
            <a:off x="8195365" y="2020866"/>
            <a:ext cx="8617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T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Sharon</a:t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8124325" y="3618362"/>
            <a:ext cx="8642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T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 Igogo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4864791" y="2670668"/>
            <a:ext cx="8620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T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Sophia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5131147" y="525520"/>
            <a:ext cx="11593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T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Warren</a:t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 rot="-1741143">
            <a:off x="2526810" y="3425390"/>
            <a:ext cx="7075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T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Surya</a:t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474707" y="4481894"/>
            <a:ext cx="10727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T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Michelle</a:t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990561" y="2658160"/>
            <a:ext cx="9649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T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Baebkal</a:t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 rot="-4451626">
            <a:off x="3625079" y="1443621"/>
            <a:ext cx="11127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T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Gwandumi</a:t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 rot="-1401497">
            <a:off x="486193" y="280573"/>
            <a:ext cx="1582931" cy="400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TZ" sz="1000" u="none" cap="none" strike="noStrike">
                <a:solidFill>
                  <a:srgbClr val="000000"/>
                </a:solidFill>
              </a:rPr>
              <a:t>Karlpeter, Suri-Star, Alba &amp; Anaya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